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AA54-7C05-48A4-ABB6-73B707D63DAE}" type="datetimeFigureOut">
              <a:rPr lang="sv-SE" smtClean="0"/>
              <a:t>2018-08-14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1176-B96D-483E-A5DD-1F532089505F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AA54-7C05-48A4-ABB6-73B707D63DAE}" type="datetimeFigureOut">
              <a:rPr lang="sv-SE" smtClean="0"/>
              <a:t>2018-08-14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1176-B96D-483E-A5DD-1F532089505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AA54-7C05-48A4-ABB6-73B707D63DAE}" type="datetimeFigureOut">
              <a:rPr lang="sv-SE" smtClean="0"/>
              <a:t>2018-08-14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1176-B96D-483E-A5DD-1F532089505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AA54-7C05-48A4-ABB6-73B707D63DAE}" type="datetimeFigureOut">
              <a:rPr lang="sv-SE" smtClean="0"/>
              <a:t>2018-08-14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1176-B96D-483E-A5DD-1F532089505F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AA54-7C05-48A4-ABB6-73B707D63DAE}" type="datetimeFigureOut">
              <a:rPr lang="sv-SE" smtClean="0"/>
              <a:t>2018-08-14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1176-B96D-483E-A5DD-1F532089505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AA54-7C05-48A4-ABB6-73B707D63DAE}" type="datetimeFigureOut">
              <a:rPr lang="sv-SE" smtClean="0"/>
              <a:t>2018-08-14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1176-B96D-483E-A5DD-1F532089505F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AA54-7C05-48A4-ABB6-73B707D63DAE}" type="datetimeFigureOut">
              <a:rPr lang="sv-SE" smtClean="0"/>
              <a:t>2018-08-14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1176-B96D-483E-A5DD-1F532089505F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AA54-7C05-48A4-ABB6-73B707D63DAE}" type="datetimeFigureOut">
              <a:rPr lang="sv-SE" smtClean="0"/>
              <a:t>2018-08-14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1176-B96D-483E-A5DD-1F532089505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AA54-7C05-48A4-ABB6-73B707D63DAE}" type="datetimeFigureOut">
              <a:rPr lang="sv-SE" smtClean="0"/>
              <a:t>2018-08-14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1176-B96D-483E-A5DD-1F532089505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AA54-7C05-48A4-ABB6-73B707D63DAE}" type="datetimeFigureOut">
              <a:rPr lang="sv-SE" smtClean="0"/>
              <a:t>2018-08-14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1176-B96D-483E-A5DD-1F532089505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AA54-7C05-48A4-ABB6-73B707D63DAE}" type="datetimeFigureOut">
              <a:rPr lang="sv-SE" smtClean="0"/>
              <a:t>2018-08-14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1176-B96D-483E-A5DD-1F532089505F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DBAA54-7C05-48A4-ABB6-73B707D63DAE}" type="datetimeFigureOut">
              <a:rPr lang="sv-SE" smtClean="0"/>
              <a:t>2018-08-14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AF1176-B96D-483E-A5DD-1F532089505F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73795" y="2276873"/>
            <a:ext cx="5637010" cy="936103"/>
          </a:xfrm>
        </p:spPr>
        <p:txBody>
          <a:bodyPr>
            <a:normAutofit fontScale="62500" lnSpcReduction="20000"/>
          </a:bodyPr>
          <a:lstStyle/>
          <a:p>
            <a:r>
              <a:rPr lang="sv-SE" sz="2800" dirty="0" smtClean="0"/>
              <a:t>Non </a:t>
            </a:r>
            <a:r>
              <a:rPr lang="sv-SE" sz="2800" dirty="0" err="1" smtClean="0"/>
              <a:t>Governmental</a:t>
            </a:r>
            <a:r>
              <a:rPr lang="sv-SE" sz="2800" dirty="0" smtClean="0"/>
              <a:t> Organisation (NGO)- </a:t>
            </a:r>
          </a:p>
          <a:p>
            <a:r>
              <a:rPr lang="sv-SE" sz="2800" dirty="0" smtClean="0"/>
              <a:t>icke-statlig organisation sedan 1973 </a:t>
            </a:r>
          </a:p>
          <a:p>
            <a:r>
              <a:rPr lang="sv-SE" sz="2800" dirty="0" smtClean="0"/>
              <a:t>Vår internationella Vice president samordnar </a:t>
            </a:r>
            <a:endParaRPr lang="sv-SE" sz="2800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17581" y="1124745"/>
            <a:ext cx="7175351" cy="1224136"/>
          </a:xfrm>
        </p:spPr>
        <p:txBody>
          <a:bodyPr/>
          <a:lstStyle/>
          <a:p>
            <a:pPr marL="182880" indent="0">
              <a:buNone/>
            </a:pPr>
            <a:r>
              <a:rPr lang="sv-SE" sz="3200" dirty="0" smtClean="0"/>
              <a:t>Inner Wheel i Förenta Nationerna</a:t>
            </a:r>
            <a:endParaRPr lang="sv-SE" sz="32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936104" cy="864096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1547664" y="2996952"/>
            <a:ext cx="57606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endParaRPr lang="sv-SE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dirty="0" smtClean="0"/>
              <a:t>Konsultativ medlem i ECOSOC  (</a:t>
            </a:r>
            <a:r>
              <a:rPr lang="sv-SE" dirty="0" err="1" smtClean="0"/>
              <a:t>Economic</a:t>
            </a:r>
            <a:r>
              <a:rPr lang="sv-SE" dirty="0" smtClean="0"/>
              <a:t> and Social Council </a:t>
            </a:r>
            <a:r>
              <a:rPr lang="sv-SE" dirty="0" err="1" smtClean="0"/>
              <a:t>of</a:t>
            </a:r>
            <a:r>
              <a:rPr lang="sv-SE" dirty="0" smtClean="0"/>
              <a:t> the United Nations)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dirty="0"/>
              <a:t> </a:t>
            </a:r>
            <a:r>
              <a:rPr lang="sv-SE" dirty="0" smtClean="0"/>
              <a:t>  - FNs ekonomiska och sociala råd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dirty="0" smtClean="0"/>
              <a:t>Konsultativ medlem i UNICEF ( United Nations </a:t>
            </a:r>
            <a:r>
              <a:rPr lang="sv-SE" dirty="0" err="1" smtClean="0"/>
              <a:t>Children’s</a:t>
            </a:r>
            <a:r>
              <a:rPr lang="sv-SE" dirty="0" smtClean="0"/>
              <a:t> </a:t>
            </a:r>
            <a:r>
              <a:rPr lang="sv-SE" dirty="0" err="1" smtClean="0"/>
              <a:t>Fund</a:t>
            </a:r>
            <a:r>
              <a:rPr lang="sv-SE" dirty="0" smtClean="0"/>
              <a:t>) barnfonden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1576964" y="4751278"/>
            <a:ext cx="59766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 smtClean="0"/>
          </a:p>
          <a:p>
            <a:endParaRPr lang="sv-SE" dirty="0"/>
          </a:p>
          <a:p>
            <a:r>
              <a:rPr lang="sv-SE" dirty="0" smtClean="0"/>
              <a:t>Fyra IW-medlemmar är med på möten i New York, Wien och Geneve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75431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43609" y="692696"/>
            <a:ext cx="4824535" cy="648072"/>
          </a:xfrm>
        </p:spPr>
        <p:txBody>
          <a:bodyPr/>
          <a:lstStyle/>
          <a:p>
            <a:pPr marL="0" indent="0">
              <a:buNone/>
            </a:pPr>
            <a:r>
              <a:rPr lang="sv-SE" sz="2800" dirty="0" smtClean="0"/>
              <a:t>FN högkvarteret i New York</a:t>
            </a:r>
            <a:br>
              <a:rPr lang="sv-SE" sz="2800" dirty="0" smtClean="0"/>
            </a:br>
            <a:r>
              <a:rPr lang="sv-SE" dirty="0"/>
              <a:t>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1143000" y="1484784"/>
            <a:ext cx="6400800" cy="576064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sv-SE" dirty="0" smtClean="0"/>
              <a:t>Martine </a:t>
            </a:r>
            <a:r>
              <a:rPr lang="sv-SE" dirty="0" err="1" smtClean="0"/>
              <a:t>Gayon</a:t>
            </a:r>
            <a:r>
              <a:rPr lang="sv-SE" dirty="0" smtClean="0"/>
              <a:t> IW-representant inom ECOSOC (</a:t>
            </a:r>
            <a:r>
              <a:rPr lang="sv-SE" dirty="0" err="1" smtClean="0"/>
              <a:t>Economic</a:t>
            </a:r>
            <a:r>
              <a:rPr lang="sv-SE" dirty="0" smtClean="0"/>
              <a:t> and Social Council </a:t>
            </a:r>
            <a:r>
              <a:rPr lang="sv-SE" dirty="0" err="1" smtClean="0"/>
              <a:t>of</a:t>
            </a:r>
            <a:r>
              <a:rPr lang="sv-SE" dirty="0" smtClean="0"/>
              <a:t> the United Nations)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1193290" y="2051556"/>
            <a:ext cx="597099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u="sng" dirty="0" smtClean="0"/>
              <a:t>FNs permanenta forum för ursprungsfolk </a:t>
            </a:r>
            <a:r>
              <a:rPr lang="sv-SE" dirty="0" smtClean="0"/>
              <a:t>inrättad år 2000 – träffas årligen två veckor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sv-SE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u="sng" dirty="0" smtClean="0"/>
              <a:t>Kommissionen för kvinnors rättigheter </a:t>
            </a:r>
            <a:r>
              <a:rPr lang="sv-SE" dirty="0" smtClean="0"/>
              <a:t>– fokuserar på rättigheter av politisk, ekonomisk, social och utbildnings karaktär – årligen 10 dagar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sv-SE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u="sng" dirty="0" smtClean="0"/>
              <a:t>Kommissionen för social utveckling </a:t>
            </a:r>
            <a:r>
              <a:rPr lang="sv-SE" dirty="0" smtClean="0"/>
              <a:t>– uppdrag att ge råd i frågor av allmän karaktär – träffas årligen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sv-SE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u="sng" dirty="0" smtClean="0"/>
              <a:t>Arbetsgrupp för äldres rättigheter </a:t>
            </a:r>
            <a:r>
              <a:rPr lang="sv-SE" dirty="0" smtClean="0"/>
              <a:t>– inrättades 2010 – uppgift att ge förslag att inkluderas i internationella  dokument –träffas en till två ggr årligen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2640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87625" y="620688"/>
            <a:ext cx="2088231" cy="576064"/>
          </a:xfrm>
        </p:spPr>
        <p:txBody>
          <a:bodyPr/>
          <a:lstStyle/>
          <a:p>
            <a:pPr marL="0" indent="0">
              <a:buNone/>
            </a:pPr>
            <a:r>
              <a:rPr lang="sv-SE" sz="3200" dirty="0" smtClean="0"/>
              <a:t>FN i Wien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1143000" y="1340768"/>
            <a:ext cx="6400800" cy="4176464"/>
          </a:xfrm>
        </p:spPr>
        <p:txBody>
          <a:bodyPr>
            <a:normAutofit fontScale="92500"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sv-SE" dirty="0" err="1" smtClean="0">
                <a:solidFill>
                  <a:schemeClr val="tx1"/>
                </a:solidFill>
              </a:rPr>
              <a:t>Ceja</a:t>
            </a:r>
            <a:r>
              <a:rPr lang="sv-SE" dirty="0" smtClean="0">
                <a:solidFill>
                  <a:schemeClr val="tx1"/>
                </a:solidFill>
              </a:rPr>
              <a:t> Gregor-Hu: kommittén om åldrandet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	</a:t>
            </a:r>
            <a:r>
              <a:rPr lang="sv-SE" dirty="0" smtClean="0">
                <a:solidFill>
                  <a:schemeClr val="tx1"/>
                </a:solidFill>
              </a:rPr>
              <a:t>	      kommittén om familjen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	</a:t>
            </a:r>
            <a:r>
              <a:rPr lang="sv-SE" dirty="0" smtClean="0">
                <a:solidFill>
                  <a:schemeClr val="tx1"/>
                </a:solidFill>
              </a:rPr>
              <a:t>	      kommittén om kvinnors status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sv-SE" dirty="0" smtClean="0">
                <a:solidFill>
                  <a:schemeClr val="tx1"/>
                </a:solidFill>
              </a:rPr>
              <a:t>Ulrike </a:t>
            </a:r>
            <a:r>
              <a:rPr lang="sv-SE" dirty="0" err="1" smtClean="0">
                <a:solidFill>
                  <a:schemeClr val="tx1"/>
                </a:solidFill>
              </a:rPr>
              <a:t>Nemling</a:t>
            </a:r>
            <a:r>
              <a:rPr lang="sv-SE" dirty="0" smtClean="0">
                <a:solidFill>
                  <a:schemeClr val="tx1"/>
                </a:solidFill>
              </a:rPr>
              <a:t>: kommittén om droger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sv-SE" dirty="0" smtClean="0">
                <a:solidFill>
                  <a:schemeClr val="tx1"/>
                </a:solidFill>
              </a:rPr>
              <a:t>Förbereder uttalanden inför FN-kommissionens möten vilka kan ingå i en resolution från generalförsamlingen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sv-SE" dirty="0" smtClean="0">
                <a:solidFill>
                  <a:schemeClr val="tx1"/>
                </a:solidFill>
              </a:rPr>
              <a:t>Rapporterar </a:t>
            </a:r>
            <a:r>
              <a:rPr lang="sv-SE" dirty="0">
                <a:solidFill>
                  <a:schemeClr val="tx1"/>
                </a:solidFill>
              </a:rPr>
              <a:t>årligen till IIW vice president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sv-SE" dirty="0" smtClean="0">
                <a:solidFill>
                  <a:schemeClr val="tx1"/>
                </a:solidFill>
              </a:rPr>
              <a:t>Rapporterar </a:t>
            </a:r>
            <a:r>
              <a:rPr lang="sv-SE" dirty="0">
                <a:solidFill>
                  <a:schemeClr val="tx1"/>
                </a:solidFill>
              </a:rPr>
              <a:t>årligen till UN vad Inner Wheel </a:t>
            </a:r>
            <a:r>
              <a:rPr lang="sv-SE" dirty="0" smtClean="0">
                <a:solidFill>
                  <a:schemeClr val="tx1"/>
                </a:solidFill>
              </a:rPr>
              <a:t>gör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sv-SE" dirty="0" smtClean="0">
                <a:solidFill>
                  <a:schemeClr val="tx1"/>
                </a:solidFill>
              </a:rPr>
              <a:t>Möten flera gånger om året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2626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7585" y="620688"/>
            <a:ext cx="3168351" cy="792088"/>
          </a:xfrm>
        </p:spPr>
        <p:txBody>
          <a:bodyPr/>
          <a:lstStyle/>
          <a:p>
            <a:pPr marL="0" indent="0">
              <a:buNone/>
            </a:pPr>
            <a:r>
              <a:rPr lang="sv-SE" sz="4000" dirty="0" smtClean="0"/>
              <a:t>FN i Geneve</a:t>
            </a:r>
            <a:endParaRPr lang="sv-SE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1143000" y="1628800"/>
            <a:ext cx="6400800" cy="3960440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sv-SE" dirty="0" err="1" smtClean="0"/>
              <a:t>Genevieve</a:t>
            </a:r>
            <a:r>
              <a:rPr lang="sv-SE" dirty="0" smtClean="0"/>
              <a:t> </a:t>
            </a:r>
            <a:r>
              <a:rPr lang="sv-SE" dirty="0" err="1" smtClean="0"/>
              <a:t>Torriani</a:t>
            </a:r>
            <a:r>
              <a:rPr lang="sv-SE" dirty="0" smtClean="0"/>
              <a:t> IW representant i UNICEF, FN-kommittén om barns rättigheter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sv-SE" dirty="0" smtClean="0"/>
              <a:t>Sammanträder tre veckor tre gånger om året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sv-SE" dirty="0" smtClean="0"/>
              <a:t>Barnkonventionen från 1989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sv-SE" dirty="0" smtClean="0"/>
              <a:t>Kommittén ska kontrollera att den efterlevs av de 193 länder som undertecknat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sv-SE" dirty="0" smtClean="0"/>
              <a:t>Länderna rapporterar vart 5:e år om hur förbättringsarbetet sköts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sv-SE" dirty="0" smtClean="0"/>
              <a:t>2014 inkluderades också individuella barns rätt att framföra klagomål rörande brott mot deras rättigheter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0301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473795" y="2564905"/>
            <a:ext cx="5637010" cy="3369760"/>
          </a:xfrm>
        </p:spPr>
        <p:txBody>
          <a:bodyPr/>
          <a:lstStyle/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sv-SE" dirty="0" smtClean="0"/>
              <a:t>Nationalrepresentantens årliga  rapport skickas till </a:t>
            </a:r>
            <a:r>
              <a:rPr lang="sv-SE" dirty="0" err="1" smtClean="0"/>
              <a:t>IWs</a:t>
            </a:r>
            <a:r>
              <a:rPr lang="sv-SE" dirty="0" smtClean="0"/>
              <a:t> FN representanter</a:t>
            </a: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sv-SE" dirty="0" smtClean="0"/>
              <a:t>Uppdatering av vad klubbarna i hela världen gör och arbetar med</a:t>
            </a: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sv-SE" dirty="0" smtClean="0"/>
              <a:t>IW har under de senaste åren betonat det arbete som FN gör och vikten av att implementera detta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>
          <a:xfrm>
            <a:off x="817581" y="548681"/>
            <a:ext cx="7175351" cy="1872208"/>
          </a:xfrm>
        </p:spPr>
        <p:txBody>
          <a:bodyPr/>
          <a:lstStyle/>
          <a:p>
            <a:pPr marL="182880" indent="0">
              <a:buNone/>
            </a:pPr>
            <a:r>
              <a:rPr lang="sv-SE" dirty="0" smtClean="0"/>
              <a:t>Inner Wheels rapporter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3215841"/>
      </p:ext>
    </p:extLst>
  </p:cSld>
  <p:clrMapOvr>
    <a:masterClrMapping/>
  </p:clrMapOvr>
</p:sld>
</file>

<file path=ppt/theme/theme1.xml><?xml version="1.0" encoding="utf-8"?>
<a:theme xmlns:a="http://schemas.openxmlformats.org/drawingml/2006/main" name="Virvel">
  <a:themeElements>
    <a:clrScheme name="Virvel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Virvel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irvel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105</TotalTime>
  <Words>268</Words>
  <Application>Microsoft Office PowerPoint</Application>
  <PresentationFormat>Bildspel på skärmen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Virvel</vt:lpstr>
      <vt:lpstr>Inner Wheel i Förenta Nationerna</vt:lpstr>
      <vt:lpstr>FN högkvarteret i New York  </vt:lpstr>
      <vt:lpstr>FN i Wien</vt:lpstr>
      <vt:lpstr>FN i Geneve</vt:lpstr>
      <vt:lpstr>Inner Wheels rapporter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Inner Wheel i Förenta Nationerna</dc:title>
  <dc:creator>Wyndhamn</dc:creator>
  <cp:lastModifiedBy>Elisabeth</cp:lastModifiedBy>
  <cp:revision>19</cp:revision>
  <dcterms:created xsi:type="dcterms:W3CDTF">2018-05-09T09:52:55Z</dcterms:created>
  <dcterms:modified xsi:type="dcterms:W3CDTF">2018-08-14T16:03:26Z</dcterms:modified>
</cp:coreProperties>
</file>